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2" r:id="rId6"/>
    <p:sldId id="259" r:id="rId7"/>
    <p:sldId id="260" r:id="rId8"/>
    <p:sldId id="261" r:id="rId9"/>
    <p:sldId id="264" r:id="rId10"/>
    <p:sldId id="263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3454944-2856-4AA9-94BF-099132B43AD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November 2020</a:t>
            </a:r>
          </a:p>
        </p:txBody>
      </p:sp>
    </p:spTree>
    <p:extLst>
      <p:ext uri="{BB962C8B-B14F-4D97-AF65-F5344CB8AC3E}">
        <p14:creationId xmlns:p14="http://schemas.microsoft.com/office/powerpoint/2010/main" val="189477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Links within school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590800"/>
            <a:ext cx="7848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It links with RRSA (Rights Respecting).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Links with Science, PE and RE.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Links in with Healthy Eating.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Links with the Values of the month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PANTS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and NSCPCC.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Links with anti-bullying.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Play therapy.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School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counselling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service. 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41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LGBT and Sex education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590800"/>
            <a:ext cx="8153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Teachers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should use scientific terminology and address any questions or concerns with honesty and use teachers discretion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All lessons should be age appropriate for e.g. while explaining different family structure in Year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2,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eachers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might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say: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 are 2 dads or 2 mums or fostered families but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it’s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important to know that all families love and care for each other.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Whereas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Year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5, the teacher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might use LGBT to describe a family structure and that all families provide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stability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security.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03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Brief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6670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The main aim is to respect and understand the characteristics of positive relationship with reference to family, friends and other children.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Respecting different structures of families e.g. 2 dads or fostered family.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name main parts of the body using scientific language e.g. testicles, vagina or penis (part of the Science curriculum).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respect that for some people gender identity does not correspond with their biological sex.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respect that people love and care for each other can be in a committed relationship (e.g. marriage) living together but may also live apart.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respect personal identity, what contributes to who we are (e.g. ethnicity, family, gender, faith, culture, hobbies, likes/dislikes)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76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RSE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8077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RSE is part of </a:t>
            </a:r>
            <a:r>
              <a:rPr lang="en-US" sz="2400" dirty="0" smtClean="0"/>
              <a:t>PSHE.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It stands for Relationship and Sex Education and Health Education.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In </a:t>
            </a:r>
            <a:r>
              <a:rPr lang="en-US" sz="2400" dirty="0" smtClean="0"/>
              <a:t>Primary, we </a:t>
            </a:r>
            <a:r>
              <a:rPr lang="en-US" sz="2400" dirty="0"/>
              <a:t>are expected to teach the relationship aspect of RSE.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The sex education </a:t>
            </a:r>
            <a:r>
              <a:rPr lang="en-US" sz="2400" dirty="0" smtClean="0"/>
              <a:t>is </a:t>
            </a:r>
            <a:r>
              <a:rPr lang="en-US" sz="2400" dirty="0"/>
              <a:t>covered through the Science curriculum.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RSE is divided into 5 main categories.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These categories </a:t>
            </a:r>
            <a:r>
              <a:rPr lang="en-US" sz="2400" dirty="0" smtClean="0"/>
              <a:t>are </a:t>
            </a:r>
            <a:r>
              <a:rPr lang="en-US" sz="2400" dirty="0"/>
              <a:t>self-explanatory and it addresses the whole child.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It covers the </a:t>
            </a:r>
            <a:r>
              <a:rPr lang="en-US" sz="2400" dirty="0"/>
              <a:t>emotional and social aspect of </a:t>
            </a:r>
            <a:r>
              <a:rPr lang="en-US" sz="2400" dirty="0" smtClean="0"/>
              <a:t>child development.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6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EYFS (Reception)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696200" cy="41549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Reception </a:t>
            </a:r>
            <a:r>
              <a:rPr lang="en-GB" sz="2400" dirty="0" smtClean="0"/>
              <a:t>follows  </a:t>
            </a:r>
            <a:r>
              <a:rPr lang="en-GB" sz="2400" dirty="0"/>
              <a:t>the EYFS curriculum.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They will learn: people who help </a:t>
            </a:r>
            <a:r>
              <a:rPr lang="en-GB" sz="2400" dirty="0" smtClean="0"/>
              <a:t>us and people </a:t>
            </a:r>
            <a:r>
              <a:rPr lang="en-GB" sz="2400" dirty="0"/>
              <a:t>within their family.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They will be learning about their bodies. Through </a:t>
            </a:r>
            <a:r>
              <a:rPr lang="en-GB" sz="2000" b="1" dirty="0"/>
              <a:t>PANTS </a:t>
            </a:r>
            <a:r>
              <a:rPr lang="en-GB" dirty="0"/>
              <a:t>(NSCPCC programme) </a:t>
            </a:r>
            <a:r>
              <a:rPr lang="en-GB" sz="2400" dirty="0"/>
              <a:t>children will be </a:t>
            </a:r>
            <a:r>
              <a:rPr lang="en-GB" sz="2400" dirty="0" smtClean="0"/>
              <a:t>taught </a:t>
            </a:r>
            <a:r>
              <a:rPr lang="en-GB" sz="2400" dirty="0"/>
              <a:t>their bodies belong to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Children will also learn how to look after their teeth.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Through </a:t>
            </a:r>
            <a:r>
              <a:rPr lang="en-GB" sz="2400" dirty="0" smtClean="0"/>
              <a:t>play, children </a:t>
            </a:r>
            <a:r>
              <a:rPr lang="en-GB" sz="2400" dirty="0"/>
              <a:t>will be able to identify </a:t>
            </a:r>
            <a:r>
              <a:rPr lang="en-GB" sz="2400" dirty="0" smtClean="0"/>
              <a:t>how they can be healthy</a:t>
            </a:r>
            <a:r>
              <a:rPr lang="en-GB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prime area of personal, social and emotional development will cover relationships and friendships.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38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1. Families that care for me: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3622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KS1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respect any kind of family structure.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understand that families help us, look after us and care for us.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be able to share their worries if their family makes them unhappy.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KS2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understand and respect all kinds of relationships or aspects within families.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understand that marriage or civil partnership is a legal commitment.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understand that families love and care for each other.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share their worries if anyone or something is making them unhappy.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74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2.Respectful </a:t>
            </a:r>
            <a:r>
              <a:rPr lang="en-US" sz="5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Relationship</a:t>
            </a:r>
            <a:br>
              <a:rPr lang="en-US" sz="5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KS1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KS2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514600"/>
            <a:ext cx="762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respect all kinds of relations irrespective of their culture,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background,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physical appearance or beliefs.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Importance of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self-respect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understand their own feelings.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Conventions of courtesy and manners.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challenge stereotypes and show respect towards individual choices.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listen and respond respectfully to a wide range of people with different culture, faiths or beliefs.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know about discrimination and what it means and how we can challenge it.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76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Caring Friendship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9812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KS1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friends and what makes a good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friend.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settle any arguments or misunderstanding within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friendship.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Ks2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respect all kinds of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relationships.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Challenging stereotypes.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friendships can change over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time.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resolve disputes and reconcile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differences.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Peer pressure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strategies to cope with it.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constitutes a positive healthy friendship?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317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4.Online Relationship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KS1 &amp;KS2</a:t>
            </a:r>
            <a:endParaRPr lang="en-US" sz="2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76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28194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cross links with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Computing curriculum.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both key stages, teaching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them to be safe online.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media and digital images can be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harmful.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information is safe to share?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they need to be careful about online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relationships.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information is safe to share 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is online bullying 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seek help and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advice.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34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/>
              <a:t> </a:t>
            </a:r>
            <a:r>
              <a:rPr lang="en-US" sz="6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Being </a:t>
            </a:r>
            <a:r>
              <a:rPr lang="en-US" sz="6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</a:t>
            </a:r>
            <a:br>
              <a:rPr lang="en-US" sz="6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KS1&amp;KS2</a:t>
            </a:r>
            <a:endParaRPr lang="en-US" sz="2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362200"/>
            <a:ext cx="7239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Their body belongs to them.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is appropriate physical contact?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Understand the concept of privacy.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Safe and unsafe adults and how to seek advice.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to contact emergency and how to seek first aid in any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situation.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Hazards substances around the house.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Understanding medicine and how they make us feel better.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78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lang="en-US" sz="6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br>
              <a:rPr lang="en-US" sz="6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KS1 </a:t>
            </a:r>
            <a:r>
              <a:rPr lang="en-US" sz="2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KS2</a:t>
            </a:r>
            <a:endParaRPr lang="en-US" sz="2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382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Healthy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eating, balanced lifestyle and exercise.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Dental care and hygiene.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How sleep affects our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health.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Learning about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bacteria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viruses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and how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affects our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health.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Risks and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ffects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of legal drugs e.g. alcohol, vaping, smoking and medicines.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Importance of mental health and how it effects feelings and emotions.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recognise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their individuality and personal qualities.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Keeping safe in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 local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environment or unfamiliar places.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How to respond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react to emergency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situations.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Mental Health and well being.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19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268</TotalTime>
  <Words>930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Candara</vt:lpstr>
      <vt:lpstr>Symbol</vt:lpstr>
      <vt:lpstr>Waveform</vt:lpstr>
      <vt:lpstr>RSE</vt:lpstr>
      <vt:lpstr>What is RSE ?</vt:lpstr>
      <vt:lpstr>EYFS (Reception) </vt:lpstr>
      <vt:lpstr> 1. Families that care for me:</vt:lpstr>
      <vt:lpstr>2.Respectful Relationship KS1 &amp; KS2</vt:lpstr>
      <vt:lpstr>3. Caring Friendship</vt:lpstr>
      <vt:lpstr> 4.Online Relationship. KS1 &amp;KS2</vt:lpstr>
      <vt:lpstr> 5. Being Safe KS1&amp;KS2</vt:lpstr>
      <vt:lpstr>Health Education KS1 &amp; KS2</vt:lpstr>
      <vt:lpstr>Links within school</vt:lpstr>
      <vt:lpstr>LGBT and Sex education</vt:lpstr>
      <vt:lpstr>In Brief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RSE</dc:title>
  <dc:creator>Sony</dc:creator>
  <cp:lastModifiedBy>aprocopiou2.310</cp:lastModifiedBy>
  <cp:revision>37</cp:revision>
  <dcterms:created xsi:type="dcterms:W3CDTF">2020-05-25T14:19:23Z</dcterms:created>
  <dcterms:modified xsi:type="dcterms:W3CDTF">2020-11-09T15:39:20Z</dcterms:modified>
</cp:coreProperties>
</file>